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0" r:id="rId3"/>
    <p:sldId id="256" r:id="rId4"/>
    <p:sldId id="267" r:id="rId5"/>
    <p:sldId id="265" r:id="rId6"/>
    <p:sldId id="271" r:id="rId7"/>
    <p:sldId id="268" r:id="rId8"/>
    <p:sldId id="269" r:id="rId9"/>
    <p:sldId id="279" r:id="rId10"/>
    <p:sldId id="270" r:id="rId11"/>
    <p:sldId id="272" r:id="rId12"/>
    <p:sldId id="273" r:id="rId13"/>
    <p:sldId id="275" r:id="rId14"/>
    <p:sldId id="281" r:id="rId15"/>
    <p:sldId id="276" r:id="rId16"/>
    <p:sldId id="278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\\fileserver\Deliver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Deliverable &amp; Invoice User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10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Creating an Invoice Record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81600" y="5867400"/>
            <a:ext cx="3429000" cy="6752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Add button to add 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71800" y="3276600"/>
            <a:ext cx="762000" cy="3048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Creating an Invoice Record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1600" y="5867400"/>
            <a:ext cx="3429000" cy="6752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Fill in data &amp; save it.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5029200"/>
            <a:ext cx="3429000" cy="6752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needs to enter the location of Excel file needed by Finance.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63310" y="4572000"/>
            <a:ext cx="2209800" cy="2286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Creating an Invoice Record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3800" y="5867400"/>
            <a:ext cx="4876800" cy="6752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Generate Invoice to generate the Invoice.</a:t>
            </a:r>
          </a:p>
          <a:p>
            <a:pPr algn="ctr"/>
            <a:r>
              <a:rPr lang="en-US" dirty="0" smtClean="0"/>
              <a:t>A notification is sent to the Finance.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54820" y="3287110"/>
            <a:ext cx="762000" cy="3048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Creating an Invoice Record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8600" y="5867400"/>
            <a:ext cx="4572000" cy="6752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Invoice Request is created in the Dashboard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3276600"/>
            <a:ext cx="1828800" cy="3048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295400"/>
            <a:ext cx="7239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Finance opens the Invoice Request -&gt; Looks at the data in the Excel file -&gt; Approves the Invoice (if everything is OK)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Finance may ask the user to edit the Invoice in case of mistakes.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 case of mistakes, the user has to edit the Invoice &amp; “Generate Invoice” again. Finance can then approve the updated Invoice.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Once approved a notification is sent and same appears on the </a:t>
            </a:r>
            <a:r>
              <a:rPr lang="en-US" dirty="0" smtClean="0"/>
              <a:t>dashboard.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Once </a:t>
            </a:r>
            <a:r>
              <a:rPr lang="en-US" dirty="0" smtClean="0"/>
              <a:t> an Invoice is raised with </a:t>
            </a:r>
            <a:r>
              <a:rPr lang="en-US" dirty="0" smtClean="0"/>
              <a:t>the customer, </a:t>
            </a:r>
            <a:r>
              <a:rPr lang="en-US" dirty="0" smtClean="0"/>
              <a:t>Finance would click INVOICE </a:t>
            </a:r>
            <a:r>
              <a:rPr lang="en-US" dirty="0" smtClean="0"/>
              <a:t>RAISED </a:t>
            </a:r>
            <a:r>
              <a:rPr lang="en-US" dirty="0" smtClean="0"/>
              <a:t>button on that particular Invoice.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Once  </a:t>
            </a:r>
            <a:r>
              <a:rPr lang="en-US" dirty="0" smtClean="0"/>
              <a:t>the payment has been received for the Invoice, </a:t>
            </a:r>
            <a:r>
              <a:rPr lang="en-US" dirty="0" smtClean="0"/>
              <a:t>Finance would click </a:t>
            </a:r>
            <a:r>
              <a:rPr lang="en-US" dirty="0" smtClean="0"/>
              <a:t>PAYMENT RECEIVED </a:t>
            </a:r>
            <a:r>
              <a:rPr lang="en-US" dirty="0" smtClean="0"/>
              <a:t>button </a:t>
            </a:r>
            <a:r>
              <a:rPr lang="en-US" dirty="0" smtClean="0"/>
              <a:t>on that </a:t>
            </a:r>
            <a:r>
              <a:rPr lang="en-US" dirty="0" smtClean="0"/>
              <a:t>particular </a:t>
            </a:r>
            <a:r>
              <a:rPr lang="en-US" dirty="0" smtClean="0"/>
              <a:t>Invoice.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Approving an Invoice Record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Approving an Invoice Record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8600" y="5867400"/>
            <a:ext cx="4572000" cy="6752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Invoice Request is created in the Dashboard.</a:t>
            </a:r>
          </a:p>
          <a:p>
            <a:pPr algn="ctr"/>
            <a:r>
              <a:rPr lang="en-US" dirty="0" smtClean="0"/>
              <a:t>Click Details to see the details.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276600"/>
            <a:ext cx="1828800" cy="3048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Approving an Invoice Record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4600" y="2940270"/>
            <a:ext cx="2971800" cy="26013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5943600"/>
            <a:ext cx="60198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Each user needs to store this file on the file server &amp; input the location in the Invoice Tab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5181600"/>
            <a:ext cx="60198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FINANCE can view details in a project specific format in a file stored at the location shown.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Invoice Raised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43200" y="5257800"/>
            <a:ext cx="60198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 FINANCE has raised the Invoice with the customer, they are expected to Click INVOICE RAISED button.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81000" y="4866290"/>
            <a:ext cx="762000" cy="2286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3200" y="5943600"/>
            <a:ext cx="60198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 email ALERT would be generated in case an Invoice is not raised within 30 days.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Payment Received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43200" y="5257800"/>
            <a:ext cx="60198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 FINANCE has received the Payment from the customer, they are expected to Click PAYMENT RECEIVED button.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23040" y="5029200"/>
            <a:ext cx="762000" cy="2286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3200" y="5943600"/>
            <a:ext cx="60198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 email ALERT would be generated in case a Payment is not received within 60 days.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Invoice Request #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2493580"/>
            <a:ext cx="1371600" cy="26013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5867400"/>
            <a:ext cx="60198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keep track of a particular Invoice, please make use of the Invoice Request #.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Deliverable tab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Previously deliverables were entered once at the end of the month and the same data was used for the invoice. But now since weekly data and monthly </a:t>
            </a:r>
            <a:r>
              <a:rPr lang="en-US" b="1" dirty="0" smtClean="0"/>
              <a:t>invoice</a:t>
            </a:r>
            <a:r>
              <a:rPr lang="en-US" dirty="0" smtClean="0"/>
              <a:t> data has to be entered separately . </a:t>
            </a:r>
          </a:p>
          <a:p>
            <a:endParaRPr lang="en-US" dirty="0" smtClean="0"/>
          </a:p>
          <a:p>
            <a:r>
              <a:rPr lang="en-US" dirty="0" smtClean="0"/>
              <a:t>Deliverable tab now has 2 tabs 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Data tab </a:t>
            </a:r>
            <a:r>
              <a:rPr lang="en-US" dirty="0" smtClean="0"/>
              <a:t>- Data tab is to be used to add weekly deliverable details </a:t>
            </a:r>
            <a:r>
              <a:rPr lang="en-US" dirty="0" err="1" smtClean="0"/>
              <a:t>ie</a:t>
            </a:r>
            <a:r>
              <a:rPr lang="en-US" dirty="0" smtClean="0"/>
              <a:t> weekly numbers delivered to the client or weekly production numbers . This data is </a:t>
            </a:r>
            <a:r>
              <a:rPr lang="en-US" b="1" dirty="0" smtClean="0">
                <a:solidFill>
                  <a:srgbClr val="FF0000"/>
                </a:solidFill>
              </a:rPr>
              <a:t>not used </a:t>
            </a:r>
            <a:r>
              <a:rPr lang="en-US" dirty="0" smtClean="0"/>
              <a:t>for invoice process.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Invoices tab – </a:t>
            </a:r>
            <a:r>
              <a:rPr lang="en-US" dirty="0" smtClean="0"/>
              <a:t>Invoice tab is to be used to add the billing data for the particular month for </a:t>
            </a:r>
            <a:r>
              <a:rPr lang="en-US" b="1" dirty="0" smtClean="0">
                <a:solidFill>
                  <a:srgbClr val="FF0000"/>
                </a:solidFill>
              </a:rPr>
              <a:t>the invoicing process used by finance </a:t>
            </a:r>
            <a:r>
              <a:rPr lang="en-US" dirty="0" smtClean="0"/>
              <a:t>. This has to be entered at the end of every month . Notifications and alerts will be created only for the invoice data.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Creating a Deliverable Data Record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0" y="5867400"/>
            <a:ext cx="3276600" cy="6752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data for a Month/Year &amp; Click Save.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4114800"/>
            <a:ext cx="609600" cy="2286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Deliverable record to be created  once at the beginning of every month. On clicking “save” a record is created – under this record weekly data is entered every week for each month.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800600" y="5791200"/>
            <a:ext cx="3810000" cy="7514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INVOICE tab is used to fill in data at the time of invoicing only.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53560" y="2819400"/>
            <a:ext cx="1032640" cy="2286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5105400"/>
            <a:ext cx="3810000" cy="5228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tab is used to fill weekly data.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33400"/>
            <a:ext cx="712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Once a delivery record is created select the appropriate tab to enter data.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Workflow Summary : </a:t>
            </a:r>
            <a:r>
              <a:rPr lang="en-US" dirty="0" smtClean="0">
                <a:solidFill>
                  <a:srgbClr val="C00000"/>
                </a:solidFill>
              </a:rPr>
              <a:t>DATA tab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Data tab is to be used to add weekly deliverable details </a:t>
            </a:r>
            <a:r>
              <a:rPr lang="en-US" sz="1800" dirty="0" err="1" smtClean="0"/>
              <a:t>ie</a:t>
            </a:r>
            <a:r>
              <a:rPr lang="en-US" sz="1800" dirty="0" smtClean="0"/>
              <a:t> weekly numbers delivered to the client or weekly production numbers . </a:t>
            </a:r>
          </a:p>
          <a:p>
            <a:r>
              <a:rPr lang="en-US" sz="1800" dirty="0" smtClean="0"/>
              <a:t>User needs to enter data every week using this tab . (</a:t>
            </a:r>
            <a:r>
              <a:rPr lang="en-US" sz="1800" dirty="0" err="1" smtClean="0"/>
              <a:t>ie</a:t>
            </a:r>
            <a:r>
              <a:rPr lang="en-US" sz="1800" dirty="0" smtClean="0"/>
              <a:t> every Monday to enter data for previous week)</a:t>
            </a:r>
          </a:p>
          <a:p>
            <a:r>
              <a:rPr lang="en-US" sz="1800" dirty="0" smtClean="0"/>
              <a:t>No Notifications are created here.</a:t>
            </a:r>
          </a:p>
          <a:p>
            <a:r>
              <a:rPr lang="en-US" sz="1800" dirty="0" smtClean="0"/>
              <a:t>Deliverable Details Request will also not be created as before.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This data is not used for invoice process.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Creating a Deliverable Data Record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5867400"/>
            <a:ext cx="3810000" cy="6752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DATA tab, Click on Add button to Add data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87720" y="3124200"/>
            <a:ext cx="1379480" cy="2286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Creating a Deliverable Data Record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248400" y="5867400"/>
            <a:ext cx="2362200" cy="6752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Fill in data &amp; Save it.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7400" y="3352800"/>
            <a:ext cx="2362200" cy="1219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Weekly date range to be given in date range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Creating a Deliverable Data Record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0" y="5867400"/>
            <a:ext cx="3276600" cy="6752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data for a Month/Year &amp; Click Save.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181600" y="5867400"/>
            <a:ext cx="3429000" cy="6752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panel on the left calculates the totals automatically.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4495800"/>
            <a:ext cx="1981200" cy="7620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Workflow Summary : </a:t>
            </a:r>
            <a:r>
              <a:rPr lang="en-US" dirty="0" smtClean="0">
                <a:solidFill>
                  <a:srgbClr val="C00000"/>
                </a:solidFill>
              </a:rPr>
              <a:t>INVOICE tab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Invoice tab is to be used to add the billing data of the project for the particular month for the </a:t>
            </a:r>
            <a:r>
              <a:rPr lang="en-US" sz="1800" b="1" dirty="0" smtClean="0">
                <a:solidFill>
                  <a:srgbClr val="FF0000"/>
                </a:solidFill>
              </a:rPr>
              <a:t>invoicing process used by finance 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User enters data once a month for Invoicing.</a:t>
            </a:r>
          </a:p>
          <a:p>
            <a:pPr>
              <a:buNone/>
            </a:pPr>
            <a:r>
              <a:rPr lang="en-US" sz="1800" b="1" dirty="0" smtClean="0"/>
              <a:t>Step 1</a:t>
            </a:r>
          </a:p>
          <a:p>
            <a:r>
              <a:rPr lang="en-US" sz="1800" dirty="0" smtClean="0"/>
              <a:t>User creates an Excel file in a format expected by Finance &amp; stores it in </a:t>
            </a:r>
            <a:r>
              <a:rPr lang="en-US" sz="1800" dirty="0" smtClean="0">
                <a:hlinkClick r:id="rId2" action="ppaction://hlinkfile"/>
              </a:rPr>
              <a:t>\\fileserver\Delivery</a:t>
            </a:r>
            <a:r>
              <a:rPr lang="en-US" sz="1800" dirty="0" smtClean="0"/>
              <a:t>&lt;&lt;Project&gt;&gt; folder.</a:t>
            </a:r>
          </a:p>
          <a:p>
            <a:r>
              <a:rPr lang="en-US" sz="1800" dirty="0" smtClean="0"/>
              <a:t>This location is entered in the Invoice tab.</a:t>
            </a:r>
          </a:p>
          <a:p>
            <a:pPr>
              <a:buNone/>
            </a:pPr>
            <a:r>
              <a:rPr lang="en-US" sz="1800" b="1" dirty="0" smtClean="0"/>
              <a:t>Step 2</a:t>
            </a:r>
          </a:p>
          <a:p>
            <a:pPr>
              <a:buNone/>
            </a:pPr>
            <a:r>
              <a:rPr lang="en-US" sz="1800" dirty="0" smtClean="0"/>
              <a:t>Select invoice tab and enter the required details .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Step 3 </a:t>
            </a:r>
          </a:p>
          <a:p>
            <a:r>
              <a:rPr lang="en-US" sz="1800" dirty="0" smtClean="0"/>
              <a:t>Click on “Generate Invoice” to create Invoice request &amp; send a notification to Finance.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813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Deliverable &amp; Invoice User Guide</vt:lpstr>
      <vt:lpstr>Deliverable tab </vt:lpstr>
      <vt:lpstr>Creating a Deliverable Data Record</vt:lpstr>
      <vt:lpstr>Slide 4</vt:lpstr>
      <vt:lpstr>Workflow Summary : DATA tab</vt:lpstr>
      <vt:lpstr>Creating a Deliverable Data Record</vt:lpstr>
      <vt:lpstr>Creating a Deliverable Data Record</vt:lpstr>
      <vt:lpstr>Creating a Deliverable Data Record</vt:lpstr>
      <vt:lpstr>Workflow Summary : INVOICE tab</vt:lpstr>
      <vt:lpstr>Creating an Invoice Record</vt:lpstr>
      <vt:lpstr>Creating an Invoice Record</vt:lpstr>
      <vt:lpstr>Creating an Invoice Record</vt:lpstr>
      <vt:lpstr>Creating an Invoice Record</vt:lpstr>
      <vt:lpstr>Approving an Invoice Record</vt:lpstr>
      <vt:lpstr>Approving an Invoice Record</vt:lpstr>
      <vt:lpstr>Approving an Invoice Record</vt:lpstr>
      <vt:lpstr>Invoice Raised </vt:lpstr>
      <vt:lpstr>Payment Received</vt:lpstr>
      <vt:lpstr>Invoice Request #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creates the request</dc:title>
  <dc:creator>guruprasadrao.ks</dc:creator>
  <cp:lastModifiedBy>Vaibhav</cp:lastModifiedBy>
  <cp:revision>87</cp:revision>
  <dcterms:created xsi:type="dcterms:W3CDTF">2006-08-16T00:00:00Z</dcterms:created>
  <dcterms:modified xsi:type="dcterms:W3CDTF">2014-08-12T13:15:04Z</dcterms:modified>
</cp:coreProperties>
</file>